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263932-3234-4DFA-930E-24E00CB29CFC}" v="1" dt="2026-02-03T01:43:20.8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4694"/>
  </p:normalViewPr>
  <p:slideViewPr>
    <p:cSldViewPr snapToGrid="0">
      <p:cViewPr varScale="1">
        <p:scale>
          <a:sx n="77" d="100"/>
          <a:sy n="77" d="100"/>
        </p:scale>
        <p:origin x="315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和田佳菜子" userId="yIP8TgM9McNYiNSyLoBciLeD0ymG4x77y+zEPpEWd3Q=" providerId="None" clId="Web-{73263932-3234-4DFA-930E-24E00CB29CFC}"/>
    <pc:docChg chg="modSld">
      <pc:chgData name="和田佳菜子" userId="yIP8TgM9McNYiNSyLoBciLeD0ymG4x77y+zEPpEWd3Q=" providerId="None" clId="Web-{73263932-3234-4DFA-930E-24E00CB29CFC}" dt="2026-02-03T01:43:20.867" v="0"/>
      <pc:docMkLst>
        <pc:docMk/>
      </pc:docMkLst>
      <pc:sldChg chg="modSp">
        <pc:chgData name="和田佳菜子" userId="yIP8TgM9McNYiNSyLoBciLeD0ymG4x77y+zEPpEWd3Q=" providerId="None" clId="Web-{73263932-3234-4DFA-930E-24E00CB29CFC}" dt="2026-02-03T01:43:20.867" v="0"/>
        <pc:sldMkLst>
          <pc:docMk/>
          <pc:sldMk cId="2777422036" sldId="263"/>
        </pc:sldMkLst>
        <pc:spChg chg="mod">
          <ac:chgData name="和田佳菜子" userId="yIP8TgM9McNYiNSyLoBciLeD0ymG4x77y+zEPpEWd3Q=" providerId="None" clId="Web-{73263932-3234-4DFA-930E-24E00CB29CFC}" dt="2026-02-03T01:43:20.867" v="0"/>
          <ac:spMkLst>
            <pc:docMk/>
            <pc:sldMk cId="2777422036" sldId="263"/>
            <ac:spMk id="10" creationId="{BAFDBBF4-9D47-CC44-94C2-C839AC8FDA4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5678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543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6442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47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8757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26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034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076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485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2856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991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2335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99959A3-9331-4EB6-5E53-A6FC9AD34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82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79F7F37F-FD75-047F-06AE-915597FC1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720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BAB2D9D5-DA17-1165-20B4-BD1EB86A2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28"/>
            <a:ext cx="7560000" cy="1069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84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87EA5306-C43B-E396-A31B-CB064A3A9F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28"/>
            <a:ext cx="7560000" cy="1069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315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B4BC4F4D-64AC-80DF-866B-DE9C5017F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32"/>
            <a:ext cx="7560000" cy="1068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92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E552C7D-85CB-4FC0-306A-92388BBC1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344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7970A16-D97A-72B2-587B-A33DDA143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534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6BF818-0BCF-C723-B3E9-D695409F4BFE}"/>
              </a:ext>
            </a:extLst>
          </p:cNvPr>
          <p:cNvSpPr txBox="1"/>
          <p:nvPr/>
        </p:nvSpPr>
        <p:spPr>
          <a:xfrm>
            <a:off x="32084" y="76694"/>
            <a:ext cx="2518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保護者向けアンケート一例：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CAEBF22-E2A9-9D36-B7B4-A052E7CEF743}"/>
              </a:ext>
            </a:extLst>
          </p:cNvPr>
          <p:cNvSpPr txBox="1"/>
          <p:nvPr/>
        </p:nvSpPr>
        <p:spPr>
          <a:xfrm>
            <a:off x="529254" y="1317914"/>
            <a:ext cx="65040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がん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教育用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教材</a:t>
            </a:r>
            <a:r>
              <a:rPr lang="en-US" altLang="ja-JP" b="1" dirty="0">
                <a:solidFill>
                  <a:srgbClr val="202124"/>
                </a:solidFill>
                <a:latin typeface="+mn-ea"/>
              </a:rPr>
              <a:t>『</a:t>
            </a:r>
            <a:r>
              <a:rPr lang="ja-JP" altLang="en-US" b="1">
                <a:latin typeface="+mn-ea"/>
              </a:rPr>
              <a:t>ウナガスサミット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』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について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のアンケート</a:t>
            </a:r>
            <a:endParaRPr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B1B1720-2039-D992-09AA-AB2171690FBA}"/>
              </a:ext>
            </a:extLst>
          </p:cNvPr>
          <p:cNvSpPr txBox="1"/>
          <p:nvPr/>
        </p:nvSpPr>
        <p:spPr>
          <a:xfrm>
            <a:off x="582837" y="1788171"/>
            <a:ext cx="63349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日本がん・生殖医療学会が監修した</a:t>
            </a:r>
            <a:r>
              <a:rPr kumimoji="1" lang="ja-JP" altLang="en-US" sz="1200" dirty="0"/>
              <a:t>がん教育用教材</a:t>
            </a:r>
            <a:r>
              <a:rPr kumimoji="1" lang="en-US" altLang="ja-JP" sz="1200" dirty="0"/>
              <a:t>『</a:t>
            </a:r>
            <a:r>
              <a:rPr kumimoji="1" lang="ja-JP" altLang="en-US" sz="1200" dirty="0"/>
              <a:t>ウナガスサミット</a:t>
            </a:r>
            <a:r>
              <a:rPr kumimoji="1" lang="en-US" altLang="ja-JP" sz="1200" dirty="0"/>
              <a:t>』</a:t>
            </a:r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を用いた授業を実施いたしました。お子さまが持ち帰られたプリントの内容をご覧の上、ご家庭でも</a:t>
            </a:r>
            <a:endParaRPr lang="en-US" altLang="ja-JP" sz="1200" b="0" i="0" dirty="0">
              <a:solidFill>
                <a:srgbClr val="202124"/>
              </a:solidFill>
              <a:effectLst/>
              <a:latin typeface="+mn-ea"/>
            </a:endParaRPr>
          </a:p>
          <a:p>
            <a:pPr algn="ctr"/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話題にしていただきながら、アンケートへのご回答をよろしくお願いいたします。</a:t>
            </a:r>
            <a:endParaRPr lang="en-US" altLang="ja-JP" sz="1200" b="0" i="0" dirty="0">
              <a:solidFill>
                <a:srgbClr val="202124"/>
              </a:solidFill>
              <a:effectLst/>
              <a:latin typeface="+mn-ea"/>
            </a:endParaRPr>
          </a:p>
          <a:p>
            <a:pPr algn="ctr"/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今後の「がん教育」の進め方、教材開発の参考にさせていただければと存じます。</a:t>
            </a:r>
            <a:endParaRPr lang="ja-JP" altLang="en-US" sz="12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F511387-5546-A5BA-B8EE-21C4AD803B61}"/>
              </a:ext>
            </a:extLst>
          </p:cNvPr>
          <p:cNvSpPr txBox="1"/>
          <p:nvPr/>
        </p:nvSpPr>
        <p:spPr>
          <a:xfrm>
            <a:off x="728654" y="2860492"/>
            <a:ext cx="6102366" cy="7057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①中学校において令和</a:t>
            </a:r>
            <a:r>
              <a:rPr lang="en-US" altLang="ja-JP" sz="1100" b="1" dirty="0">
                <a:latin typeface="+mn-ea"/>
              </a:rPr>
              <a:t>3</a:t>
            </a:r>
            <a:r>
              <a:rPr lang="ja-JP" altLang="en-US" sz="1100" b="1" dirty="0">
                <a:latin typeface="+mn-ea"/>
              </a:rPr>
              <a:t>年度から「がん教育」が必修化していたことをご存じでしたか？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〇知っていた　〇知らなかった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②今回の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 dirty="0">
                <a:latin typeface="+mn-ea"/>
              </a:rPr>
              <a:t>ウナガスサミット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 dirty="0">
                <a:latin typeface="+mn-ea"/>
              </a:rPr>
              <a:t>を中心とした授業内容について、お子さまの感想として、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③お子さまの感想として、②の選択肢を選んだ理由をお聞かせください。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④今回の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 dirty="0">
                <a:latin typeface="+mn-ea"/>
              </a:rPr>
              <a:t>ウナガスサミット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 dirty="0">
                <a:latin typeface="+mn-ea"/>
              </a:rPr>
              <a:t>を中心とした授業内容について、保護者さまの感想として、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⑤保護者さまの感想として、④の選択肢を選んだ理由をお聞かせください。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⑥今回の授業内容の共有を通じて、ご家庭内で「がん検診」について、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どのような会話がなされましたか？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⑦今回の授業内容の共有を通じて、「がん検診」受診の意欲は高まりましたか？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〇非常に高まった　〇高まった　〇少し高まった　〇変わらない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⑧「がん教育」を行う必要性・意義について、どう感じられていますか？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〇必要性・意義をとても感じる　〇必要性・意義を感じる　〇普通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〇必要性・意義を感じない　〇必要性・意義を全く感じない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⑨今回の授業内容、また「がん教育」の進め方等について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ご意見がありましたらご記入ください。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62A150F-3255-D405-F881-3846E4CAC98C}"/>
              </a:ext>
            </a:extLst>
          </p:cNvPr>
          <p:cNvSpPr/>
          <p:nvPr/>
        </p:nvSpPr>
        <p:spPr>
          <a:xfrm>
            <a:off x="385011" y="668894"/>
            <a:ext cx="6731374" cy="94899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A32D24F-CBF9-D4BB-26FE-9CBE39C9EECB}"/>
              </a:ext>
            </a:extLst>
          </p:cNvPr>
          <p:cNvSpPr txBox="1"/>
          <p:nvPr/>
        </p:nvSpPr>
        <p:spPr>
          <a:xfrm>
            <a:off x="2470933" y="994948"/>
            <a:ext cx="2558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【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保護者の皆さまへ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】 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FE6786B-BF74-7809-B886-C420BD3C2CA5}"/>
              </a:ext>
            </a:extLst>
          </p:cNvPr>
          <p:cNvSpPr txBox="1"/>
          <p:nvPr/>
        </p:nvSpPr>
        <p:spPr>
          <a:xfrm>
            <a:off x="4451132" y="0"/>
            <a:ext cx="3108543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+mn-ea"/>
              </a:rPr>
              <a:t>アンケートフォームをお作りになる際に、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下記の設問を参考にしていただき、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「ふり返り」シートにアンケート</a:t>
            </a:r>
            <a:r>
              <a:rPr kumimoji="1" lang="en-US" altLang="ja-JP" sz="1200" dirty="0">
                <a:latin typeface="+mn-ea"/>
              </a:rPr>
              <a:t>QR</a:t>
            </a:r>
            <a:r>
              <a:rPr kumimoji="1" lang="ja-JP" altLang="en-US" sz="1200" dirty="0">
                <a:latin typeface="+mn-ea"/>
              </a:rPr>
              <a:t>を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ご掲載いただくようお願いいたします。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AFDBBF4-9D47-CC44-94C2-C839AC8FDA48}"/>
              </a:ext>
            </a:extLst>
          </p:cNvPr>
          <p:cNvSpPr txBox="1"/>
          <p:nvPr/>
        </p:nvSpPr>
        <p:spPr>
          <a:xfrm>
            <a:off x="859807" y="10230148"/>
            <a:ext cx="584006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solidFill>
                  <a:srgbClr val="FF0000"/>
                </a:solidFill>
                <a:latin typeface="+mn-ea"/>
              </a:rPr>
              <a:t>※</a:t>
            </a:r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アンケート回答については内容に応じて、日本がん・生殖医療学会（</a:t>
            </a:r>
            <a:r>
              <a:rPr kumimoji="1" lang="en-US" altLang="ja-JP" sz="1050" dirty="0">
                <a:solidFill>
                  <a:srgbClr val="FF0000"/>
                </a:solidFill>
                <a:latin typeface="+mn-ea"/>
              </a:rPr>
              <a:t>info@j-sfp.org</a:t>
            </a:r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）へも</a:t>
            </a:r>
            <a:endParaRPr kumimoji="1" lang="en-US" altLang="ja-JP" sz="1050" dirty="0">
              <a:solidFill>
                <a:srgbClr val="FF0000"/>
              </a:solidFill>
              <a:latin typeface="+mn-ea"/>
            </a:endParaRPr>
          </a:p>
          <a:p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　フィードバックいただけますとありがたいです。今後の活動の参考にさせていただきます。</a:t>
            </a:r>
          </a:p>
        </p:txBody>
      </p:sp>
    </p:spTree>
    <p:extLst>
      <p:ext uri="{BB962C8B-B14F-4D97-AF65-F5344CB8AC3E}">
        <p14:creationId xmlns:p14="http://schemas.microsoft.com/office/powerpoint/2010/main" val="2777422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58</TotalTime>
  <Words>519</Words>
  <Application>Microsoft Office PowerPoint</Application>
  <PresentationFormat>ユーザー設定</PresentationFormat>
  <Paragraphs>46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Rena Hirose</dc:creator>
  <cp:lastModifiedBy>Rena Hirose</cp:lastModifiedBy>
  <cp:revision>8</cp:revision>
  <dcterms:created xsi:type="dcterms:W3CDTF">2026-02-02T11:49:18Z</dcterms:created>
  <dcterms:modified xsi:type="dcterms:W3CDTF">2026-02-03T01:43:21Z</dcterms:modified>
</cp:coreProperties>
</file>